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50" d="100"/>
          <a:sy n="50" d="100"/>
        </p:scale>
        <p:origin x="36" y="6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11.png>
</file>

<file path=ppt/media/image12.pn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7/11/2016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zh-CN" altLang="en-US"/>
              <a:t>单击此处编辑母版标题样式</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zh-CN" altLang="en-US"/>
              <a:t>单击图标添加图片</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18C79C5D-2A6F-F04D-97DA-BEF2467B64E4}" type="datetimeFigureOut">
              <a:rPr lang="en-US" dirty="0"/>
              <a:pPr/>
              <a:t>7/11/2016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zh-CN" altLang="en-US"/>
              <a:t>编辑母版文本样式</a:t>
            </a:r>
          </a:p>
        </p:txBody>
      </p:sp>
      <p:sp>
        <p:nvSpPr>
          <p:cNvPr id="4" name="Date Placeholder 3"/>
          <p:cNvSpPr>
            <a:spLocks noGrp="1"/>
          </p:cNvSpPr>
          <p:nvPr>
            <p:ph type="dt" sz="half" idx="10"/>
          </p:nvPr>
        </p:nvSpPr>
        <p:spPr/>
        <p:txBody>
          <a:bodyPr/>
          <a:lstStyle/>
          <a:p>
            <a:fld id="{8DFA1846-DA80-1C48-A609-854EA85C59AD}" type="datetimeFigureOut">
              <a:rPr lang="en-US" dirty="0"/>
              <a:pPr/>
              <a:t>7/11/2016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zh-CN" altLang="en-US"/>
              <a:t>单击此处编辑母版标题样式</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zh-CN" altLang="en-US"/>
              <a:t>编辑母版文本样式</a:t>
            </a:r>
          </a:p>
        </p:txBody>
      </p:sp>
      <p:sp>
        <p:nvSpPr>
          <p:cNvPr id="2" name="Date Placeholder 1"/>
          <p:cNvSpPr>
            <a:spLocks noGrp="1"/>
          </p:cNvSpPr>
          <p:nvPr>
            <p:ph type="dt" sz="half" idx="10"/>
          </p:nvPr>
        </p:nvSpPr>
        <p:spPr/>
        <p:txBody>
          <a:bodyPr/>
          <a:lstStyle/>
          <a:p>
            <a:fld id="{FBF54567-0DE4-3F47-BF90-CB84690072F9}" type="datetimeFigureOut">
              <a:rPr lang="en-US" dirty="0"/>
              <a:pPr/>
              <a:t>7/11/2016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7/11/2016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7/11/2016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7/11/2016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8DFA1846-DA80-1C48-A609-854EA85C59AD}" type="datetimeFigureOut">
              <a:rPr lang="en-US" dirty="0"/>
              <a:pPr/>
              <a:t>7/11/2016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7/11/2016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7/11/2016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7/11/2016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7/11/2016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zh-CN" altLang="en-US"/>
              <a:t>单击此处编辑母版标题样式</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D0DF5E60-9974-AC48-9591-99C2BB44B7CF}" type="datetimeFigureOut">
              <a:rPr lang="en-US" dirty="0"/>
              <a:pPr/>
              <a:t>7/11/2016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zh-CN" altLang="en-US"/>
              <a:t>单击此处编辑母版标题样式</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zh-CN" altLang="en-US"/>
              <a:t>单击图标添加图片</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7/11/2016</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7/11/2016</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a:t>Smart Green Mind</a:t>
            </a:r>
            <a:endParaRPr lang="en-AU" dirty="0"/>
          </a:p>
        </p:txBody>
      </p:sp>
      <p:sp>
        <p:nvSpPr>
          <p:cNvPr id="3" name="副标题 2"/>
          <p:cNvSpPr>
            <a:spLocks noGrp="1"/>
          </p:cNvSpPr>
          <p:nvPr>
            <p:ph type="subTitle" idx="1"/>
          </p:nvPr>
        </p:nvSpPr>
        <p:spPr/>
        <p:txBody>
          <a:bodyPr/>
          <a:lstStyle/>
          <a:p>
            <a:r>
              <a:rPr lang="en-US" altLang="zh-CN"/>
              <a:t>Demo demonstration</a:t>
            </a:r>
            <a:endParaRPr lang="en-AU" dirty="0"/>
          </a:p>
        </p:txBody>
      </p:sp>
      <p:pic>
        <p:nvPicPr>
          <p:cNvPr id="8" name="图片 7"/>
          <p:cNvPicPr>
            <a:picLocks noChangeAspect="1"/>
          </p:cNvPicPr>
          <p:nvPr/>
        </p:nvPicPr>
        <p:blipFill>
          <a:blip r:embed="rId2"/>
          <a:stretch>
            <a:fillRect/>
          </a:stretch>
        </p:blipFill>
        <p:spPr>
          <a:xfrm>
            <a:off x="1441698" y="1336605"/>
            <a:ext cx="1782052" cy="1976684"/>
          </a:xfrm>
          <a:prstGeom prst="rect">
            <a:avLst/>
          </a:prstGeom>
        </p:spPr>
      </p:pic>
    </p:spTree>
    <p:extLst>
      <p:ext uri="{BB962C8B-B14F-4D97-AF65-F5344CB8AC3E}">
        <p14:creationId xmlns:p14="http://schemas.microsoft.com/office/powerpoint/2010/main" val="1839501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383621" y="337282"/>
            <a:ext cx="9658834" cy="6274191"/>
            <a:chOff x="1426507" y="269407"/>
            <a:chExt cx="9658834" cy="6274191"/>
          </a:xfrm>
        </p:grpSpPr>
        <p:pic>
          <p:nvPicPr>
            <p:cNvPr id="10" name="图片 9"/>
            <p:cNvPicPr>
              <a:picLocks noChangeAspect="1"/>
            </p:cNvPicPr>
            <p:nvPr/>
          </p:nvPicPr>
          <p:blipFill>
            <a:blip r:embed="rId2"/>
            <a:stretch>
              <a:fillRect/>
            </a:stretch>
          </p:blipFill>
          <p:spPr>
            <a:xfrm>
              <a:off x="1426507" y="269407"/>
              <a:ext cx="3534756" cy="6274191"/>
            </a:xfrm>
            <a:prstGeom prst="rect">
              <a:avLst/>
            </a:prstGeom>
          </p:spPr>
        </p:pic>
        <p:sp>
          <p:nvSpPr>
            <p:cNvPr id="23" name="线形标注 2 22"/>
            <p:cNvSpPr/>
            <p:nvPr/>
          </p:nvSpPr>
          <p:spPr>
            <a:xfrm>
              <a:off x="7188590" y="1788717"/>
              <a:ext cx="3896751" cy="1617785"/>
            </a:xfrm>
            <a:prstGeom prst="borderCallout2">
              <a:avLst>
                <a:gd name="adj1" fmla="val 18750"/>
                <a:gd name="adj2" fmla="val -8333"/>
                <a:gd name="adj3" fmla="val 18750"/>
                <a:gd name="adj4" fmla="val -16667"/>
                <a:gd name="adj5" fmla="val 118698"/>
                <a:gd name="adj6" fmla="val -71393"/>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altLang="zh-CN" sz="3200" dirty="0"/>
                <a:t>Game Menu</a:t>
              </a:r>
              <a:r>
                <a:rPr lang="en-AU" sz="3200" dirty="0"/>
                <a:t> Page</a:t>
              </a:r>
            </a:p>
          </p:txBody>
        </p:sp>
      </p:grpSp>
      <p:grpSp>
        <p:nvGrpSpPr>
          <p:cNvPr id="22" name="组合 21"/>
          <p:cNvGrpSpPr/>
          <p:nvPr/>
        </p:nvGrpSpPr>
        <p:grpSpPr>
          <a:xfrm>
            <a:off x="1383621" y="337282"/>
            <a:ext cx="9658834" cy="6274191"/>
            <a:chOff x="1426507" y="269407"/>
            <a:chExt cx="9658834" cy="6274191"/>
          </a:xfrm>
        </p:grpSpPr>
        <p:pic>
          <p:nvPicPr>
            <p:cNvPr id="9" name="图片 8"/>
            <p:cNvPicPr>
              <a:picLocks noChangeAspect="1"/>
            </p:cNvPicPr>
            <p:nvPr/>
          </p:nvPicPr>
          <p:blipFill>
            <a:blip r:embed="rId3"/>
            <a:stretch>
              <a:fillRect/>
            </a:stretch>
          </p:blipFill>
          <p:spPr>
            <a:xfrm>
              <a:off x="1426507" y="269407"/>
              <a:ext cx="3534756" cy="6274191"/>
            </a:xfrm>
            <a:prstGeom prst="rect">
              <a:avLst/>
            </a:prstGeom>
          </p:spPr>
        </p:pic>
        <p:sp>
          <p:nvSpPr>
            <p:cNvPr id="21" name="线形标注 2 20"/>
            <p:cNvSpPr/>
            <p:nvPr/>
          </p:nvSpPr>
          <p:spPr>
            <a:xfrm>
              <a:off x="7188590" y="1788717"/>
              <a:ext cx="3896751" cy="1617785"/>
            </a:xfrm>
            <a:prstGeom prst="borderCallout2">
              <a:avLst>
                <a:gd name="adj1" fmla="val 18750"/>
                <a:gd name="adj2" fmla="val -8333"/>
                <a:gd name="adj3" fmla="val 18750"/>
                <a:gd name="adj4" fmla="val -16667"/>
                <a:gd name="adj5" fmla="val 118698"/>
                <a:gd name="adj6" fmla="val -71393"/>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altLang="zh-CN" sz="3200" dirty="0"/>
                <a:t>Result</a:t>
              </a:r>
              <a:r>
                <a:rPr lang="en-AU" sz="3200" dirty="0"/>
                <a:t> Page</a:t>
              </a:r>
            </a:p>
          </p:txBody>
        </p:sp>
      </p:grpSp>
      <p:grpSp>
        <p:nvGrpSpPr>
          <p:cNvPr id="20" name="组合 19"/>
          <p:cNvGrpSpPr/>
          <p:nvPr/>
        </p:nvGrpSpPr>
        <p:grpSpPr>
          <a:xfrm>
            <a:off x="1383621" y="337282"/>
            <a:ext cx="9658834" cy="6274191"/>
            <a:chOff x="1426507" y="269407"/>
            <a:chExt cx="9658834" cy="6274191"/>
          </a:xfrm>
        </p:grpSpPr>
        <p:pic>
          <p:nvPicPr>
            <p:cNvPr id="11" name="图片 10"/>
            <p:cNvPicPr>
              <a:picLocks noChangeAspect="1"/>
            </p:cNvPicPr>
            <p:nvPr/>
          </p:nvPicPr>
          <p:blipFill>
            <a:blip r:embed="rId4"/>
            <a:stretch>
              <a:fillRect/>
            </a:stretch>
          </p:blipFill>
          <p:spPr>
            <a:xfrm>
              <a:off x="1426507" y="269407"/>
              <a:ext cx="3534756" cy="6274191"/>
            </a:xfrm>
            <a:prstGeom prst="rect">
              <a:avLst/>
            </a:prstGeom>
          </p:spPr>
        </p:pic>
        <p:sp>
          <p:nvSpPr>
            <p:cNvPr id="19" name="线形标注 2 18"/>
            <p:cNvSpPr/>
            <p:nvPr/>
          </p:nvSpPr>
          <p:spPr>
            <a:xfrm>
              <a:off x="7188590" y="1788717"/>
              <a:ext cx="3896751" cy="1617785"/>
            </a:xfrm>
            <a:prstGeom prst="borderCallout2">
              <a:avLst>
                <a:gd name="adj1" fmla="val 18750"/>
                <a:gd name="adj2" fmla="val -8333"/>
                <a:gd name="adj3" fmla="val 18750"/>
                <a:gd name="adj4" fmla="val -16667"/>
                <a:gd name="adj5" fmla="val 118698"/>
                <a:gd name="adj6" fmla="val -71393"/>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altLang="zh-CN" sz="3200" dirty="0"/>
                <a:t>Main</a:t>
              </a:r>
              <a:r>
                <a:rPr lang="en-AU" sz="3200" dirty="0"/>
                <a:t> Page</a:t>
              </a:r>
            </a:p>
          </p:txBody>
        </p:sp>
      </p:grpSp>
      <p:grpSp>
        <p:nvGrpSpPr>
          <p:cNvPr id="18" name="组合 17"/>
          <p:cNvGrpSpPr/>
          <p:nvPr/>
        </p:nvGrpSpPr>
        <p:grpSpPr>
          <a:xfrm>
            <a:off x="1383621" y="337282"/>
            <a:ext cx="9658834" cy="6274191"/>
            <a:chOff x="1426507" y="269407"/>
            <a:chExt cx="9658834" cy="6274191"/>
          </a:xfrm>
        </p:grpSpPr>
        <p:pic>
          <p:nvPicPr>
            <p:cNvPr id="13" name="图片 12"/>
            <p:cNvPicPr>
              <a:picLocks noChangeAspect="1"/>
            </p:cNvPicPr>
            <p:nvPr/>
          </p:nvPicPr>
          <p:blipFill>
            <a:blip r:embed="rId5"/>
            <a:stretch>
              <a:fillRect/>
            </a:stretch>
          </p:blipFill>
          <p:spPr>
            <a:xfrm>
              <a:off x="1426507" y="269407"/>
              <a:ext cx="3534756" cy="6274191"/>
            </a:xfrm>
            <a:prstGeom prst="rect">
              <a:avLst/>
            </a:prstGeom>
          </p:spPr>
        </p:pic>
        <p:sp>
          <p:nvSpPr>
            <p:cNvPr id="17" name="线形标注 2 16"/>
            <p:cNvSpPr/>
            <p:nvPr/>
          </p:nvSpPr>
          <p:spPr>
            <a:xfrm>
              <a:off x="7188590" y="1788717"/>
              <a:ext cx="3896751" cy="1617785"/>
            </a:xfrm>
            <a:prstGeom prst="borderCallout2">
              <a:avLst>
                <a:gd name="adj1" fmla="val 18750"/>
                <a:gd name="adj2" fmla="val -8333"/>
                <a:gd name="adj3" fmla="val 18750"/>
                <a:gd name="adj4" fmla="val -16667"/>
                <a:gd name="adj5" fmla="val 118698"/>
                <a:gd name="adj6" fmla="val -71393"/>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altLang="zh-CN" sz="3200" dirty="0"/>
                <a:t>Login Page</a:t>
              </a:r>
              <a:endParaRPr lang="en-AU" sz="3200" dirty="0"/>
            </a:p>
          </p:txBody>
        </p:sp>
      </p:grpSp>
      <p:grpSp>
        <p:nvGrpSpPr>
          <p:cNvPr id="16" name="组合 15"/>
          <p:cNvGrpSpPr/>
          <p:nvPr/>
        </p:nvGrpSpPr>
        <p:grpSpPr>
          <a:xfrm>
            <a:off x="1383621" y="337282"/>
            <a:ext cx="9658834" cy="6274191"/>
            <a:chOff x="10494307" y="-6004784"/>
            <a:chExt cx="9658834" cy="6274191"/>
          </a:xfrm>
        </p:grpSpPr>
        <p:pic>
          <p:nvPicPr>
            <p:cNvPr id="12" name="图片 11"/>
            <p:cNvPicPr>
              <a:picLocks noChangeAspect="1"/>
            </p:cNvPicPr>
            <p:nvPr/>
          </p:nvPicPr>
          <p:blipFill>
            <a:blip r:embed="rId6"/>
            <a:stretch>
              <a:fillRect/>
            </a:stretch>
          </p:blipFill>
          <p:spPr>
            <a:xfrm>
              <a:off x="10494307" y="-6004784"/>
              <a:ext cx="3534756" cy="6274191"/>
            </a:xfrm>
            <a:prstGeom prst="rect">
              <a:avLst/>
            </a:prstGeom>
          </p:spPr>
        </p:pic>
        <p:sp>
          <p:nvSpPr>
            <p:cNvPr id="14" name="线形标注 2 13"/>
            <p:cNvSpPr/>
            <p:nvPr/>
          </p:nvSpPr>
          <p:spPr>
            <a:xfrm>
              <a:off x="16256390" y="-4485474"/>
              <a:ext cx="3896751" cy="1617785"/>
            </a:xfrm>
            <a:prstGeom prst="borderCallout2">
              <a:avLst>
                <a:gd name="adj1" fmla="val 18750"/>
                <a:gd name="adj2" fmla="val -8333"/>
                <a:gd name="adj3" fmla="val 18750"/>
                <a:gd name="adj4" fmla="val -16667"/>
                <a:gd name="adj5" fmla="val 118698"/>
                <a:gd name="adj6" fmla="val -71393"/>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AU" sz="3200" dirty="0"/>
                <a:t>Loading Page</a:t>
              </a:r>
            </a:p>
          </p:txBody>
        </p:sp>
      </p:grpSp>
    </p:spTree>
    <p:extLst>
      <p:ext uri="{BB962C8B-B14F-4D97-AF65-F5344CB8AC3E}">
        <p14:creationId xmlns:p14="http://schemas.microsoft.com/office/powerpoint/2010/main" val="369842307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6"/>
                                        </p:tgtEl>
                                      </p:cBhvr>
                                    </p:animEffect>
                                    <p:set>
                                      <p:cBhvr>
                                        <p:cTn id="7" dur="1" fill="hold">
                                          <p:stCondLst>
                                            <p:cond delay="499"/>
                                          </p:stCondLst>
                                        </p:cTn>
                                        <p:tgtEl>
                                          <p:spTgt spid="1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20"/>
                                        </p:tgtEl>
                                      </p:cBhvr>
                                    </p:animEffect>
                                    <p:set>
                                      <p:cBhvr>
                                        <p:cTn id="17" dur="1" fill="hold">
                                          <p:stCondLst>
                                            <p:cond delay="499"/>
                                          </p:stCondLst>
                                        </p:cTn>
                                        <p:tgtEl>
                                          <p:spTgt spid="20"/>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22"/>
                                        </p:tgtEl>
                                      </p:cBhvr>
                                    </p:animEffect>
                                    <p:set>
                                      <p:cBhvr>
                                        <p:cTn id="22" dur="1" fill="hold">
                                          <p:stCondLst>
                                            <p:cond delay="499"/>
                                          </p:stCondLst>
                                        </p:cTn>
                                        <p:tgtEl>
                                          <p:spTgt spid="2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4"/>
                                        </p:tgtEl>
                                      </p:cBhvr>
                                    </p:animEffect>
                                    <p:set>
                                      <p:cBhvr>
                                        <p:cTn id="27"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749962" y="0"/>
            <a:ext cx="6621517" cy="6858000"/>
          </a:xfrm>
          <a:prstGeom prst="rect">
            <a:avLst/>
          </a:prstGeom>
        </p:spPr>
      </p:pic>
      <p:sp>
        <p:nvSpPr>
          <p:cNvPr id="3" name="线形标注 2(带边框和强调线) 2"/>
          <p:cNvSpPr/>
          <p:nvPr/>
        </p:nvSpPr>
        <p:spPr>
          <a:xfrm>
            <a:off x="8625647" y="1924665"/>
            <a:ext cx="3188364" cy="1504334"/>
          </a:xfrm>
          <a:prstGeom prst="accentBorderCallout2">
            <a:avLst>
              <a:gd name="adj1" fmla="val 18750"/>
              <a:gd name="adj2" fmla="val -8333"/>
              <a:gd name="adj3" fmla="val 18750"/>
              <a:gd name="adj4" fmla="val -22403"/>
              <a:gd name="adj5" fmla="val 100343"/>
              <a:gd name="adj6" fmla="val -56374"/>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AU" sz="2000" dirty="0"/>
              <a:t> </a:t>
            </a:r>
            <a:endParaRPr lang="en-AU" sz="2000" baseline="-25000" dirty="0"/>
          </a:p>
        </p:txBody>
      </p:sp>
      <p:sp>
        <p:nvSpPr>
          <p:cNvPr id="4" name="文本框 3"/>
          <p:cNvSpPr txBox="1"/>
          <p:nvPr/>
        </p:nvSpPr>
        <p:spPr>
          <a:xfrm>
            <a:off x="9067304" y="2446000"/>
            <a:ext cx="2305050" cy="461665"/>
          </a:xfrm>
          <a:prstGeom prst="rect">
            <a:avLst/>
          </a:prstGeom>
          <a:noFill/>
        </p:spPr>
        <p:txBody>
          <a:bodyPr wrap="square" rtlCol="0">
            <a:spAutoFit/>
          </a:bodyPr>
          <a:lstStyle/>
          <a:p>
            <a:r>
              <a:rPr lang="en-AU" sz="2400" dirty="0"/>
              <a:t>Visual Screen </a:t>
            </a:r>
          </a:p>
        </p:txBody>
      </p:sp>
    </p:spTree>
    <p:extLst>
      <p:ext uri="{BB962C8B-B14F-4D97-AF65-F5344CB8AC3E}">
        <p14:creationId xmlns:p14="http://schemas.microsoft.com/office/powerpoint/2010/main" val="3231589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AU" sz="2000" dirty="0"/>
              <a:t>Game1 Match colour</a:t>
            </a:r>
            <a:br>
              <a:rPr lang="en-AU" sz="2000" dirty="0"/>
            </a:br>
            <a:r>
              <a:rPr lang="en-AU" sz="1000" dirty="0"/>
              <a:t>According to the waste given by game, player need to choose all correct colours</a:t>
            </a:r>
            <a:br>
              <a:rPr lang="en-AU" sz="2000" dirty="0"/>
            </a:br>
            <a:r>
              <a:rPr lang="en-AU" sz="2000" dirty="0"/>
              <a:t>Game2 Quick Sort</a:t>
            </a:r>
            <a:br>
              <a:rPr lang="en-AU" sz="2000" dirty="0"/>
            </a:br>
            <a:r>
              <a:rPr lang="en-AU" sz="1200" dirty="0"/>
              <a:t>Sort waste correctly</a:t>
            </a:r>
            <a:br>
              <a:rPr lang="en-AU" sz="2000" dirty="0"/>
            </a:br>
            <a:r>
              <a:rPr lang="en-AU" sz="2000" dirty="0"/>
              <a:t>Game3 Sort coffee cup</a:t>
            </a:r>
            <a:br>
              <a:rPr lang="en-AU" sz="2000" dirty="0"/>
            </a:br>
            <a:r>
              <a:rPr lang="en-AU" sz="1200" dirty="0"/>
              <a:t>Sort coffee cup</a:t>
            </a:r>
            <a:br>
              <a:rPr lang="en-AU" sz="2000" dirty="0"/>
            </a:br>
            <a:r>
              <a:rPr lang="en-AU" sz="2000" dirty="0"/>
              <a:t>Game4 container sort</a:t>
            </a:r>
            <a:br>
              <a:rPr lang="en-AU" sz="2000" dirty="0"/>
            </a:br>
            <a:r>
              <a:rPr lang="en-AU" sz="1200" dirty="0" err="1"/>
              <a:t>Sort</a:t>
            </a:r>
            <a:r>
              <a:rPr lang="en-AU" sz="1200" dirty="0"/>
              <a:t> containers</a:t>
            </a:r>
            <a:br>
              <a:rPr lang="en-AU" sz="1200" dirty="0"/>
            </a:br>
            <a:endParaRPr lang="en-AU" sz="1200" dirty="0"/>
          </a:p>
        </p:txBody>
      </p:sp>
      <p:pic>
        <p:nvPicPr>
          <p:cNvPr id="8" name="图片 7"/>
          <p:cNvPicPr>
            <a:picLocks noChangeAspect="1"/>
          </p:cNvPicPr>
          <p:nvPr/>
        </p:nvPicPr>
        <p:blipFill>
          <a:blip r:embed="rId2"/>
          <a:stretch>
            <a:fillRect/>
          </a:stretch>
        </p:blipFill>
        <p:spPr>
          <a:xfrm>
            <a:off x="7877908" y="502622"/>
            <a:ext cx="3393391" cy="6028011"/>
          </a:xfrm>
          <a:prstGeom prst="rect">
            <a:avLst/>
          </a:prstGeom>
        </p:spPr>
      </p:pic>
    </p:spTree>
    <p:extLst>
      <p:ext uri="{BB962C8B-B14F-4D97-AF65-F5344CB8AC3E}">
        <p14:creationId xmlns:p14="http://schemas.microsoft.com/office/powerpoint/2010/main" val="2601490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AU" sz="2000" dirty="0"/>
              <a:t>Game1 Match colour</a:t>
            </a:r>
            <a:br>
              <a:rPr lang="en-AU" sz="2000" dirty="0"/>
            </a:br>
            <a:r>
              <a:rPr lang="en-AU" sz="1000" dirty="0"/>
              <a:t>According to the waste given by game, player need to choose all correct colours</a:t>
            </a:r>
            <a:br>
              <a:rPr lang="en-AU" sz="2000" dirty="0"/>
            </a:br>
            <a:r>
              <a:rPr lang="en-AU" sz="2000" dirty="0"/>
              <a:t>Game2 Quick Sort</a:t>
            </a:r>
            <a:br>
              <a:rPr lang="en-AU" sz="2000" dirty="0"/>
            </a:br>
            <a:r>
              <a:rPr lang="en-AU" sz="1200" dirty="0"/>
              <a:t>Sort waste correctly</a:t>
            </a:r>
            <a:br>
              <a:rPr lang="en-AU" sz="2000" dirty="0"/>
            </a:br>
            <a:r>
              <a:rPr lang="en-AU" sz="2000" dirty="0"/>
              <a:t>Game3 Sort coffee cup</a:t>
            </a:r>
            <a:br>
              <a:rPr lang="en-AU" sz="2000" dirty="0"/>
            </a:br>
            <a:r>
              <a:rPr lang="en-AU" sz="1200" dirty="0"/>
              <a:t>Sort coffee cup</a:t>
            </a:r>
            <a:br>
              <a:rPr lang="en-AU" sz="2000" dirty="0"/>
            </a:br>
            <a:r>
              <a:rPr lang="en-AU" sz="2000" dirty="0"/>
              <a:t>Game4 container sort</a:t>
            </a:r>
            <a:br>
              <a:rPr lang="en-AU" sz="2000" dirty="0"/>
            </a:br>
            <a:r>
              <a:rPr lang="en-AU" sz="1200" dirty="0" err="1"/>
              <a:t>Sort</a:t>
            </a:r>
            <a:r>
              <a:rPr lang="en-AU" sz="1200" dirty="0"/>
              <a:t> containers</a:t>
            </a:r>
            <a:br>
              <a:rPr lang="en-AU" sz="1200" dirty="0"/>
            </a:br>
            <a:endParaRPr lang="en-AU" sz="1200" dirty="0"/>
          </a:p>
        </p:txBody>
      </p:sp>
      <p:pic>
        <p:nvPicPr>
          <p:cNvPr id="7" name="图片 6"/>
          <p:cNvPicPr>
            <a:picLocks noChangeAspect="1"/>
          </p:cNvPicPr>
          <p:nvPr/>
        </p:nvPicPr>
        <p:blipFill>
          <a:blip r:embed="rId2"/>
          <a:stretch>
            <a:fillRect/>
          </a:stretch>
        </p:blipFill>
        <p:spPr>
          <a:xfrm>
            <a:off x="7877908" y="488496"/>
            <a:ext cx="3420964" cy="6072664"/>
          </a:xfrm>
          <a:prstGeom prst="rect">
            <a:avLst/>
          </a:prstGeom>
        </p:spPr>
      </p:pic>
    </p:spTree>
    <p:extLst>
      <p:ext uri="{BB962C8B-B14F-4D97-AF65-F5344CB8AC3E}">
        <p14:creationId xmlns:p14="http://schemas.microsoft.com/office/powerpoint/2010/main" val="777062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AU" sz="2000" dirty="0"/>
              <a:t>Game1 Match colour</a:t>
            </a:r>
            <a:br>
              <a:rPr lang="en-AU" sz="2000" dirty="0"/>
            </a:br>
            <a:r>
              <a:rPr lang="en-AU" sz="1000" dirty="0"/>
              <a:t>According to the waste given by game, player need to choose all correct colours</a:t>
            </a:r>
            <a:br>
              <a:rPr lang="en-AU" sz="2000" dirty="0"/>
            </a:br>
            <a:r>
              <a:rPr lang="en-AU" sz="2000" dirty="0"/>
              <a:t>Game2 Quick Sort</a:t>
            </a:r>
            <a:br>
              <a:rPr lang="en-AU" sz="2000" dirty="0"/>
            </a:br>
            <a:r>
              <a:rPr lang="en-AU" sz="1200" dirty="0"/>
              <a:t>Sort waste correctly</a:t>
            </a:r>
            <a:br>
              <a:rPr lang="en-AU" sz="2000" dirty="0"/>
            </a:br>
            <a:r>
              <a:rPr lang="en-AU" sz="2000" dirty="0"/>
              <a:t>Game3 Sort coffee cup</a:t>
            </a:r>
            <a:br>
              <a:rPr lang="en-AU" sz="2000" dirty="0"/>
            </a:br>
            <a:r>
              <a:rPr lang="en-AU" sz="1200" dirty="0"/>
              <a:t>Sort coffee cup</a:t>
            </a:r>
            <a:br>
              <a:rPr lang="en-AU" sz="2000" dirty="0"/>
            </a:br>
            <a:r>
              <a:rPr lang="en-AU" sz="2000" dirty="0"/>
              <a:t>Game4 container sort</a:t>
            </a:r>
            <a:br>
              <a:rPr lang="en-AU" sz="2000" dirty="0"/>
            </a:br>
            <a:r>
              <a:rPr lang="en-AU" sz="1200" dirty="0" err="1"/>
              <a:t>Sort</a:t>
            </a:r>
            <a:r>
              <a:rPr lang="en-AU" sz="1200" dirty="0"/>
              <a:t> containers</a:t>
            </a:r>
            <a:br>
              <a:rPr lang="en-AU" sz="1200" dirty="0"/>
            </a:br>
            <a:endParaRPr lang="en-AU" sz="1200" dirty="0"/>
          </a:p>
        </p:txBody>
      </p:sp>
      <p:pic>
        <p:nvPicPr>
          <p:cNvPr id="7" name="图片 6"/>
          <p:cNvPicPr>
            <a:picLocks noChangeAspect="1"/>
          </p:cNvPicPr>
          <p:nvPr/>
        </p:nvPicPr>
        <p:blipFill>
          <a:blip r:embed="rId2"/>
          <a:stretch>
            <a:fillRect/>
          </a:stretch>
        </p:blipFill>
        <p:spPr>
          <a:xfrm>
            <a:off x="7877909" y="497756"/>
            <a:ext cx="3380642" cy="6063404"/>
          </a:xfrm>
          <a:prstGeom prst="rect">
            <a:avLst/>
          </a:prstGeom>
        </p:spPr>
      </p:pic>
    </p:spTree>
    <p:extLst>
      <p:ext uri="{BB962C8B-B14F-4D97-AF65-F5344CB8AC3E}">
        <p14:creationId xmlns:p14="http://schemas.microsoft.com/office/powerpoint/2010/main" val="24743905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AU" sz="2000" dirty="0"/>
              <a:t>Game1 Match colour</a:t>
            </a:r>
            <a:br>
              <a:rPr lang="en-AU" sz="2000" dirty="0"/>
            </a:br>
            <a:r>
              <a:rPr lang="en-AU" sz="1000" dirty="0"/>
              <a:t>According to the waste given by game, player need to choose all correct colours</a:t>
            </a:r>
            <a:br>
              <a:rPr lang="en-AU" sz="2000" dirty="0"/>
            </a:br>
            <a:r>
              <a:rPr lang="en-AU" sz="2000" dirty="0"/>
              <a:t>Game2 Quick Sort</a:t>
            </a:r>
            <a:br>
              <a:rPr lang="en-AU" sz="2000" dirty="0"/>
            </a:br>
            <a:r>
              <a:rPr lang="en-AU" sz="1200" dirty="0"/>
              <a:t>Sort waste correctly</a:t>
            </a:r>
            <a:br>
              <a:rPr lang="en-AU" sz="2000" dirty="0"/>
            </a:br>
            <a:r>
              <a:rPr lang="en-AU" sz="2000" dirty="0"/>
              <a:t>Game3 Sort coffee cup</a:t>
            </a:r>
            <a:br>
              <a:rPr lang="en-AU" sz="2000" dirty="0"/>
            </a:br>
            <a:r>
              <a:rPr lang="en-AU" sz="1200" dirty="0"/>
              <a:t>Sort coffee cup</a:t>
            </a:r>
            <a:br>
              <a:rPr lang="en-AU" sz="2000" dirty="0"/>
            </a:br>
            <a:r>
              <a:rPr lang="en-AU" sz="2000" dirty="0"/>
              <a:t>Game4 container sort</a:t>
            </a:r>
            <a:br>
              <a:rPr lang="en-AU" sz="2000" dirty="0"/>
            </a:br>
            <a:r>
              <a:rPr lang="en-AU" sz="1200" dirty="0" err="1"/>
              <a:t>Sort</a:t>
            </a:r>
            <a:r>
              <a:rPr lang="en-AU" sz="1200" dirty="0"/>
              <a:t> containers</a:t>
            </a:r>
            <a:br>
              <a:rPr lang="en-AU" sz="1200" dirty="0"/>
            </a:br>
            <a:endParaRPr lang="en-AU" sz="1200" dirty="0"/>
          </a:p>
        </p:txBody>
      </p:sp>
      <p:pic>
        <p:nvPicPr>
          <p:cNvPr id="7" name="图片 6"/>
          <p:cNvPicPr>
            <a:picLocks noChangeAspect="1"/>
          </p:cNvPicPr>
          <p:nvPr/>
        </p:nvPicPr>
        <p:blipFill>
          <a:blip r:embed="rId2"/>
          <a:stretch>
            <a:fillRect/>
          </a:stretch>
        </p:blipFill>
        <p:spPr>
          <a:xfrm>
            <a:off x="7877908" y="497756"/>
            <a:ext cx="3399692" cy="6036393"/>
          </a:xfrm>
          <a:prstGeom prst="rect">
            <a:avLst/>
          </a:prstGeom>
        </p:spPr>
      </p:pic>
    </p:spTree>
    <p:extLst>
      <p:ext uri="{BB962C8B-B14F-4D97-AF65-F5344CB8AC3E}">
        <p14:creationId xmlns:p14="http://schemas.microsoft.com/office/powerpoint/2010/main" val="10468713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引用">
  <a:themeElements>
    <a:clrScheme name="气流">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引用</Template>
  <TotalTime>150</TotalTime>
  <Words>31</Words>
  <Application>Microsoft Office PowerPoint</Application>
  <PresentationFormat>宽屏</PresentationFormat>
  <Paragraphs>13</Paragraphs>
  <Slides>7</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7</vt:i4>
      </vt:variant>
    </vt:vector>
  </HeadingPairs>
  <TitlesOfParts>
    <vt:vector size="12" baseType="lpstr">
      <vt:lpstr>宋体</vt:lpstr>
      <vt:lpstr>Arial</vt:lpstr>
      <vt:lpstr>Century Gothic</vt:lpstr>
      <vt:lpstr>Wingdings 2</vt:lpstr>
      <vt:lpstr>引用</vt:lpstr>
      <vt:lpstr>Smart Green Mind</vt:lpstr>
      <vt:lpstr>PowerPoint 演示文稿</vt:lpstr>
      <vt:lpstr>PowerPoint 演示文稿</vt:lpstr>
      <vt:lpstr>Game1 Match colour According to the waste given by game, player need to choose all correct colours Game2 Quick Sort Sort waste correctly Game3 Sort coffee cup Sort coffee cup Game4 container sort Sort containers </vt:lpstr>
      <vt:lpstr>Game1 Match colour According to the waste given by game, player need to choose all correct colours Game2 Quick Sort Sort waste correctly Game3 Sort coffee cup Sort coffee cup Game4 container sort Sort containers </vt:lpstr>
      <vt:lpstr>Game1 Match colour According to the waste given by game, player need to choose all correct colours Game2 Quick Sort Sort waste correctly Game3 Sort coffee cup Sort coffee cup Game4 container sort Sort containers </vt:lpstr>
      <vt:lpstr>Game1 Match colour According to the waste given by game, player need to choose all correct colours Game2 Quick Sort Sort waste correctly Game3 Sort coffee cup Sort coffee cup Game4 container sort Sort containers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Green Mind</dc:title>
  <dc:creator>min zan</dc:creator>
  <cp:lastModifiedBy>min zan</cp:lastModifiedBy>
  <cp:revision>9</cp:revision>
  <dcterms:created xsi:type="dcterms:W3CDTF">2016-07-11T02:01:01Z</dcterms:created>
  <dcterms:modified xsi:type="dcterms:W3CDTF">2016-07-11T04:31:11Z</dcterms:modified>
</cp:coreProperties>
</file>

<file path=docProps/thumbnail.jpeg>
</file>